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61" r:id="rId2"/>
    <p:sldId id="296" r:id="rId3"/>
    <p:sldId id="295" r:id="rId4"/>
    <p:sldId id="289" r:id="rId5"/>
    <p:sldId id="290" r:id="rId6"/>
    <p:sldId id="291" r:id="rId7"/>
    <p:sldId id="292" r:id="rId8"/>
    <p:sldId id="29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90" y="-3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122" y="167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30CC7-8C13-4D51-BC46-B95A4AC4A04B}" type="datetimeFigureOut">
              <a:rPr lang="en-US" smtClean="0"/>
              <a:pPr/>
              <a:t>7/15/2012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645B7-0B3A-4239-8069-075A43B72B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indpoweringamerica.gov/windmaps/resource_potential.as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ndpoweringamerica.gov/windmaps/resource_potential.as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2</a:t>
            </a:fld>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3</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p:bgRef idx="1001">
        <a:schemeClr val="bg1"/>
      </p:bgRef>
    </p:bg>
    <p:spTree>
      <p:nvGrpSpPr>
        <p:cNvPr id="1" name=""/>
        <p:cNvGrpSpPr/>
        <p:nvPr/>
      </p:nvGrpSpPr>
      <p:grpSpPr>
        <a:xfrm>
          <a:off x="0" y="0"/>
          <a:ext cx="0" cy="0"/>
          <a:chOff x="0" y="0"/>
          <a:chExt cx="0" cy="0"/>
        </a:xfrm>
      </p:grpSpPr>
      <p:pic>
        <p:nvPicPr>
          <p:cNvPr id="7" name="Picture 6" descr="NREL_ppt_banner.png"/>
          <p:cNvPicPr>
            <a:picLocks noChangeAspect="1"/>
          </p:cNvPicPr>
          <p:nvPr userDrawn="1"/>
        </p:nvPicPr>
        <p:blipFill>
          <a:blip r:embed="rId2" cstate="print"/>
          <a:stretch>
            <a:fillRect/>
          </a:stretch>
        </p:blipFill>
        <p:spPr>
          <a:xfrm>
            <a:off x="0" y="2588490"/>
            <a:ext cx="9144000" cy="764310"/>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NREL Logo2010white.eps"/>
          <p:cNvPicPr>
            <a:picLocks noChangeAspect="1"/>
          </p:cNvPicPr>
          <p:nvPr userDrawn="1"/>
        </p:nvPicPr>
        <p:blipFill>
          <a:blip r:embed="rId3" cstate="print"/>
          <a:stretch>
            <a:fillRect/>
          </a:stretch>
        </p:blipFill>
        <p:spPr>
          <a:xfrm>
            <a:off x="228600" y="304800"/>
            <a:ext cx="1600200" cy="421106"/>
          </a:xfrm>
          <a:prstGeom prst="rect">
            <a:avLst/>
          </a:prstGeom>
        </p:spPr>
      </p:pic>
      <p:sp>
        <p:nvSpPr>
          <p:cNvPr id="24" name="TextBox 23"/>
          <p:cNvSpPr txBox="1"/>
          <p:nvPr userDrawn="1"/>
        </p:nvSpPr>
        <p:spPr>
          <a:xfrm>
            <a:off x="304800" y="6553200"/>
            <a:ext cx="9144000" cy="246221"/>
          </a:xfrm>
          <a:prstGeom prst="rect">
            <a:avLst/>
          </a:prstGeom>
          <a:noFill/>
        </p:spPr>
        <p:txBody>
          <a:bodyPr wrap="square" rtlCol="0">
            <a:spAutoFit/>
          </a:bodyPr>
          <a:lstStyle/>
          <a:p>
            <a:r>
              <a:rPr lang="en-US" sz="1000" dirty="0" smtClean="0"/>
              <a:t>NREL is a national laboratory of the U.S. Department of Energy, Office of Energy Efficiency and Renewable Energy, operated</a:t>
            </a:r>
            <a:r>
              <a:rPr lang="en-US" sz="1000" baseline="0" dirty="0" smtClean="0"/>
              <a:t> by the Alliance for Sustainable Energy, LLC.</a:t>
            </a:r>
            <a:endParaRPr lang="en-US" sz="1000" dirty="0"/>
          </a:p>
        </p:txBody>
      </p:sp>
      <p:sp>
        <p:nvSpPr>
          <p:cNvPr id="9" name="Text Placeholder 8"/>
          <p:cNvSpPr>
            <a:spLocks noGrp="1"/>
          </p:cNvSpPr>
          <p:nvPr>
            <p:ph type="body" sz="quarter" idx="10" hasCustomPrompt="1"/>
          </p:nvPr>
        </p:nvSpPr>
        <p:spPr>
          <a:xfrm>
            <a:off x="2743200" y="1600200"/>
            <a:ext cx="6248400" cy="762000"/>
          </a:xfrm>
        </p:spPr>
        <p:txBody>
          <a:bodyPr>
            <a:noAutofit/>
          </a:bodyPr>
          <a:lstStyle>
            <a:lvl1pPr>
              <a:buNone/>
              <a:defRPr sz="4000"/>
            </a:lvl1pPr>
          </a:lstStyle>
          <a:p>
            <a:pPr lvl="0"/>
            <a:r>
              <a:rPr lang="en-US" dirty="0" smtClean="0"/>
              <a:t>Click to edit Master title Style</a:t>
            </a:r>
          </a:p>
        </p:txBody>
      </p:sp>
      <p:sp>
        <p:nvSpPr>
          <p:cNvPr id="14" name="Text Placeholder 16"/>
          <p:cNvSpPr>
            <a:spLocks noGrp="1"/>
          </p:cNvSpPr>
          <p:nvPr>
            <p:ph type="body" sz="quarter" idx="12" hasCustomPrompt="1"/>
          </p:nvPr>
        </p:nvSpPr>
        <p:spPr>
          <a:xfrm>
            <a:off x="3657600" y="3810000"/>
            <a:ext cx="4648200" cy="2438400"/>
          </a:xfrm>
        </p:spPr>
        <p:txBody>
          <a:bodyPr>
            <a:normAutofit/>
          </a:bodyPr>
          <a:lstStyle>
            <a:lvl1pPr>
              <a:spcAft>
                <a:spcPts val="1800"/>
              </a:spcAft>
              <a:buNone/>
              <a:defRPr sz="2800"/>
            </a:lvl1pPr>
          </a:lstStyle>
          <a:p>
            <a:pPr lvl="0"/>
            <a:r>
              <a:rPr lang="en-US" dirty="0" smtClean="0"/>
              <a:t>Click to edit Master subtitle style </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4343400" y="6685450"/>
            <a:ext cx="457200" cy="152400"/>
          </a:xfrm>
          <a:prstGeom prst="rect">
            <a:avLst/>
          </a:prstGeom>
        </p:spPr>
        <p:txBody>
          <a:bodyPr/>
          <a:lstStyle>
            <a:lvl1pPr algn="ctr" fontAlgn="auto">
              <a:spcBef>
                <a:spcPts val="0"/>
              </a:spcBef>
              <a:spcAft>
                <a:spcPts val="0"/>
              </a:spcAft>
              <a:defRPr/>
            </a:lvl1pPr>
          </a:lstStyle>
          <a:p>
            <a:pPr>
              <a:defRPr/>
            </a:pPr>
            <a:fld id="{84BBFE4B-A9D3-4649-BF2B-F174505F2731}" type="slidenum">
              <a:rPr/>
              <a:pPr>
                <a:defRPr/>
              </a:pPr>
              <a:t>‹#›</a:t>
            </a:fld>
            <a:endParaRPr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4343400" y="6684963"/>
            <a:ext cx="457200" cy="152400"/>
          </a:xfrm>
          <a:prstGeom prst="rect">
            <a:avLst/>
          </a:prstGeom>
        </p:spPr>
        <p:txBody>
          <a:bodyPr/>
          <a:lstStyle>
            <a:lvl1pPr>
              <a:defRPr/>
            </a:lvl1pPr>
          </a:lstStyle>
          <a:p>
            <a:pPr>
              <a:defRPr/>
            </a:pPr>
            <a:fld id="{4FB69325-8190-42DA-84E1-C4EE6FE2652C}" type="slidenum">
              <a:rPr/>
              <a:pPr>
                <a:defRPr/>
              </a:pPr>
              <a:t>‹#›</a:t>
            </a:fld>
            <a:endParaRPr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Ref idx="1001">
        <a:schemeClr val="bg1"/>
      </p:bgRef>
    </p:bg>
    <p:spTree>
      <p:nvGrpSpPr>
        <p:cNvPr id="1" name=""/>
        <p:cNvGrpSpPr/>
        <p:nvPr/>
      </p:nvGrpSpPr>
      <p:grpSpPr>
        <a:xfrm>
          <a:off x="0" y="0"/>
          <a:ext cx="0" cy="0"/>
          <a:chOff x="0" y="0"/>
          <a:chExt cx="0" cy="0"/>
        </a:xfrm>
      </p:grpSpPr>
      <p:pic>
        <p:nvPicPr>
          <p:cNvPr id="23" name="Picture 22" descr="NREL Logo2010white.eps"/>
          <p:cNvPicPr>
            <a:picLocks noChangeAspect="1"/>
          </p:cNvPicPr>
          <p:nvPr userDrawn="1"/>
        </p:nvPicPr>
        <p:blipFill>
          <a:blip r:embed="rId2" cstate="print"/>
          <a:stretch>
            <a:fillRect/>
          </a:stretch>
        </p:blipFill>
        <p:spPr>
          <a:xfrm>
            <a:off x="228600" y="304800"/>
            <a:ext cx="1600200" cy="421106"/>
          </a:xfrm>
          <a:prstGeom prst="rect">
            <a:avLst/>
          </a:prstGeom>
        </p:spPr>
      </p:pic>
      <p:pic>
        <p:nvPicPr>
          <p:cNvPr id="8" name="Picture 7" descr="image1.png"/>
          <p:cNvPicPr>
            <a:picLocks/>
          </p:cNvPicPr>
          <p:nvPr userDrawn="1"/>
        </p:nvPicPr>
        <p:blipFill>
          <a:blip r:embed="rId3" cstate="print"/>
          <a:stretch>
            <a:fillRect/>
          </a:stretch>
        </p:blipFill>
        <p:spPr>
          <a:xfrm>
            <a:off x="0" y="2590800"/>
            <a:ext cx="1664208" cy="768096"/>
          </a:xfrm>
          <a:prstGeom prst="rect">
            <a:avLst/>
          </a:prstGeom>
        </p:spPr>
      </p:pic>
      <p:pic>
        <p:nvPicPr>
          <p:cNvPr id="9" name="Picture 8" descr="image2.png"/>
          <p:cNvPicPr>
            <a:picLocks/>
          </p:cNvPicPr>
          <p:nvPr userDrawn="1"/>
        </p:nvPicPr>
        <p:blipFill>
          <a:blip r:embed="rId4" cstate="print"/>
          <a:stretch>
            <a:fillRect/>
          </a:stretch>
        </p:blipFill>
        <p:spPr>
          <a:xfrm>
            <a:off x="1371600" y="2590801"/>
            <a:ext cx="1901952" cy="765461"/>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image3.jpg"/>
          <p:cNvPicPr>
            <a:picLocks/>
          </p:cNvPicPr>
          <p:nvPr userDrawn="1"/>
        </p:nvPicPr>
        <p:blipFill>
          <a:blip r:embed="rId5" cstate="print"/>
          <a:stretch>
            <a:fillRect/>
          </a:stretch>
        </p:blipFill>
        <p:spPr>
          <a:xfrm>
            <a:off x="3310128" y="2590800"/>
            <a:ext cx="2203704" cy="768096"/>
          </a:xfrm>
          <a:prstGeom prst="rect">
            <a:avLst/>
          </a:prstGeom>
        </p:spPr>
      </p:pic>
      <p:pic>
        <p:nvPicPr>
          <p:cNvPr id="12" name="Picture 11" descr="image4.jpg"/>
          <p:cNvPicPr>
            <a:picLocks/>
          </p:cNvPicPr>
          <p:nvPr userDrawn="1"/>
        </p:nvPicPr>
        <p:blipFill>
          <a:blip r:embed="rId6" cstate="print"/>
          <a:stretch>
            <a:fillRect/>
          </a:stretch>
        </p:blipFill>
        <p:spPr>
          <a:xfrm>
            <a:off x="5550408" y="2587752"/>
            <a:ext cx="1271016" cy="771402"/>
          </a:xfrm>
          <a:prstGeom prst="rect">
            <a:avLst/>
          </a:prstGeom>
        </p:spPr>
      </p:pic>
      <p:pic>
        <p:nvPicPr>
          <p:cNvPr id="13" name="Picture 12" descr="image5.jpg"/>
          <p:cNvPicPr>
            <a:picLocks/>
          </p:cNvPicPr>
          <p:nvPr userDrawn="1"/>
        </p:nvPicPr>
        <p:blipFill>
          <a:blip r:embed="rId7" cstate="print"/>
          <a:stretch>
            <a:fillRect/>
          </a:stretch>
        </p:blipFill>
        <p:spPr>
          <a:xfrm>
            <a:off x="6858000" y="2590800"/>
            <a:ext cx="2286000" cy="768096"/>
          </a:xfrm>
          <a:prstGeom prst="rect">
            <a:avLst/>
          </a:prstGeom>
        </p:spPr>
      </p:pic>
      <p:sp>
        <p:nvSpPr>
          <p:cNvPr id="18" name="Text Placeholder 8"/>
          <p:cNvSpPr>
            <a:spLocks noGrp="1"/>
          </p:cNvSpPr>
          <p:nvPr>
            <p:ph type="body" sz="quarter" idx="12" hasCustomPrompt="1"/>
          </p:nvPr>
        </p:nvSpPr>
        <p:spPr>
          <a:xfrm>
            <a:off x="2743200" y="3584448"/>
            <a:ext cx="6248400" cy="762000"/>
          </a:xfrm>
        </p:spPr>
        <p:txBody>
          <a:bodyPr>
            <a:noAutofit/>
          </a:bodyPr>
          <a:lstStyle>
            <a:lvl1pPr>
              <a:buNone/>
              <a:defRPr sz="3600"/>
            </a:lvl1pPr>
          </a:lstStyle>
          <a:p>
            <a:pPr lvl="0"/>
            <a:r>
              <a:rPr lang="en-US" dirty="0" smtClean="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8"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marL="1258888" indent="-344488">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10"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Text, Object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563562"/>
          </a:xfrm>
        </p:spPr>
        <p:txBody>
          <a:bodyPr/>
          <a:lstStyle>
            <a:lvl1pPr algn="ctr">
              <a:defRPr/>
            </a:lvl1pPr>
          </a:lstStyle>
          <a:p>
            <a:r>
              <a:rPr lang="en-US" smtClean="0"/>
              <a:t>Click to edit Master title style</a:t>
            </a:r>
            <a:endParaRPr lang="en-US" dirty="0"/>
          </a:p>
        </p:txBody>
      </p:sp>
      <p:sp>
        <p:nvSpPr>
          <p:cNvPr id="3" name="Rectangle 2"/>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457200" y="2590800"/>
            <a:ext cx="8229600" cy="609600"/>
          </a:xfrm>
        </p:spPr>
        <p:txBody>
          <a:bodyPr>
            <a:normAutofit/>
          </a:bodyPr>
          <a:lstStyle>
            <a:lvl1pPr algn="ctr">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238"/>
            <a:ext cx="8229600" cy="563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Line 5"/>
          <p:cNvSpPr>
            <a:spLocks noChangeShapeType="1"/>
          </p:cNvSpPr>
          <p:nvPr/>
        </p:nvSpPr>
        <p:spPr bwMode="auto">
          <a:xfrm>
            <a:off x="0" y="758825"/>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pic>
        <p:nvPicPr>
          <p:cNvPr id="5" name="Picture 4" descr="bluebaseline.jpg"/>
          <p:cNvPicPr>
            <a:picLocks noChangeAspect="1"/>
          </p:cNvPicPr>
          <p:nvPr/>
        </p:nvPicPr>
        <p:blipFill>
          <a:blip r:embed="rId13" cstate="print"/>
          <a:stretch>
            <a:fillRect/>
          </a:stretch>
        </p:blipFill>
        <p:spPr>
          <a:xfrm>
            <a:off x="0" y="6647688"/>
            <a:ext cx="9144000" cy="216842"/>
          </a:xfrm>
          <a:prstGeom prst="rect">
            <a:avLst/>
          </a:prstGeom>
        </p:spPr>
      </p:pic>
      <p:sp>
        <p:nvSpPr>
          <p:cNvPr id="6" name="TextBox 5"/>
          <p:cNvSpPr txBox="1"/>
          <p:nvPr/>
        </p:nvSpPr>
        <p:spPr>
          <a:xfrm>
            <a:off x="8305800" y="6629400"/>
            <a:ext cx="381000" cy="2616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052F19B7-D418-4022-ADCB-81F2774CAD6C}" type="slidenum">
              <a:rPr lang="en-US" sz="1100" smtClean="0">
                <a:solidFill>
                  <a:schemeClr val="bg1"/>
                </a:solidFill>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1100" dirty="0" smtClean="0">
              <a:solidFill>
                <a:schemeClr val="bg1"/>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2" r:id="rId5"/>
    <p:sldLayoutId id="2147483663" r:id="rId6"/>
    <p:sldLayoutId id="2147483669" r:id="rId7"/>
    <p:sldLayoutId id="2147483665" r:id="rId8"/>
    <p:sldLayoutId id="2147483667" r:id="rId9"/>
    <p:sldLayoutId id="2147483670" r:id="rId10"/>
    <p:sldLayoutId id="2147483671"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8.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33600" y="762000"/>
            <a:ext cx="6934200" cy="1752600"/>
          </a:xfrm>
        </p:spPr>
        <p:txBody>
          <a:bodyPr anchor="b"/>
          <a:lstStyle/>
          <a:p>
            <a:pPr indent="0" algn="ctr"/>
            <a:r>
              <a:rPr lang="en-US" sz="3600" dirty="0" smtClean="0">
                <a:latin typeface="Arial" charset="0"/>
                <a:cs typeface="Arial" charset="0"/>
              </a:rPr>
              <a:t>Renewable Energy Technology Resource Maps and Technical Potential for the United States</a:t>
            </a:r>
            <a:endParaRPr lang="en-US" sz="3600" dirty="0"/>
          </a:p>
        </p:txBody>
      </p:sp>
      <p:sp>
        <p:nvSpPr>
          <p:cNvPr id="3" name="Text Placeholder 2"/>
          <p:cNvSpPr>
            <a:spLocks noGrp="1"/>
          </p:cNvSpPr>
          <p:nvPr>
            <p:ph type="body" sz="quarter" idx="12"/>
          </p:nvPr>
        </p:nvSpPr>
        <p:spPr/>
        <p:txBody>
          <a:bodyPr/>
          <a:lstStyle/>
          <a:p>
            <a:endParaRPr lang="en-US" dirty="0" smtClean="0"/>
          </a:p>
          <a:p>
            <a:r>
              <a:rPr lang="en-US" dirty="0" smtClean="0"/>
              <a:t>Updated July 2012</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1" cstate="print"/>
          <a:srcRect l="6627" t="-10909" r="7796" b="14182"/>
          <a:stretch>
            <a:fillRect/>
          </a:stretch>
        </p:blipFill>
        <p:spPr>
          <a:xfrm>
            <a:off x="7634832" y="6142940"/>
            <a:ext cx="1204368" cy="4864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pic>
        <p:nvPicPr>
          <p:cNvPr id="32" name="Picture 31" descr="a10_ases_july2012_v-trans2b.jpg"/>
          <p:cNvPicPr>
            <a:picLocks noChangeAspect="1"/>
          </p:cNvPicPr>
          <p:nvPr/>
        </p:nvPicPr>
        <p:blipFill>
          <a:blip r:embed="rId11" cstate="print"/>
          <a:srcRect l="10000" t="11765" r="7273" b="9412"/>
          <a:stretch>
            <a:fillRect/>
          </a:stretch>
        </p:blipFill>
        <p:spPr>
          <a:xfrm>
            <a:off x="777240" y="914400"/>
            <a:ext cx="7700119"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2" cstate="print"/>
          <a:srcRect l="6627" t="-10909" r="7796" b="14182"/>
          <a:stretch>
            <a:fillRect/>
          </a:stretch>
        </p:blipFill>
        <p:spPr>
          <a:xfrm>
            <a:off x="7634832" y="6142940"/>
            <a:ext cx="1204368" cy="4864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smtClean="0">
                <a:latin typeface="Arial" charset="0"/>
                <a:cs typeface="Arial" charset="0"/>
              </a:rPr>
              <a:t>U.S. Photovoltaic Solar Resource</a:t>
            </a:r>
          </a:p>
        </p:txBody>
      </p:sp>
      <p:pic>
        <p:nvPicPr>
          <p:cNvPr id="15363" name="Content Placeholder 5" descr="National_PV_Map_Letter_PPT2.jpg"/>
          <p:cNvPicPr>
            <a:picLocks noGrp="1" noChangeAspect="1"/>
          </p:cNvPicPr>
          <p:nvPr>
            <p:ph idx="1"/>
          </p:nvPr>
        </p:nvPicPr>
        <p:blipFill>
          <a:blip r:embed="rId3" cstate="print"/>
          <a:srcRect l="6651" t="2201" r="12527" b="5212"/>
          <a:stretch>
            <a:fillRect/>
          </a:stretch>
        </p:blipFill>
        <p:spPr>
          <a:xfrm>
            <a:off x="0" y="914400"/>
            <a:ext cx="8948554" cy="5715000"/>
          </a:xfrm>
        </p:spPr>
      </p:pic>
      <p:pic>
        <p:nvPicPr>
          <p:cNvPr id="4" name="Picture 3"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Concentrating Solar Resource</a:t>
            </a:r>
          </a:p>
        </p:txBody>
      </p:sp>
      <p:sp>
        <p:nvSpPr>
          <p:cNvPr id="16387" name="TextBox 3"/>
          <p:cNvSpPr txBox="1">
            <a:spLocks noChangeArrowheads="1"/>
          </p:cNvSpPr>
          <p:nvPr/>
        </p:nvSpPr>
        <p:spPr bwMode="auto">
          <a:xfrm>
            <a:off x="4876800" y="838200"/>
            <a:ext cx="32004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6388" name="Picture 4" descr="National_CSP_Map_Letter_PPT2.jpg"/>
          <p:cNvPicPr>
            <a:picLocks noChangeAspect="1"/>
          </p:cNvPicPr>
          <p:nvPr/>
        </p:nvPicPr>
        <p:blipFill>
          <a:blip r:embed="rId3" cstate="print"/>
          <a:srcRect l="6667" t="2165" r="12500" b="5154"/>
          <a:stretch>
            <a:fillRect/>
          </a:stretch>
        </p:blipFill>
        <p:spPr bwMode="auto">
          <a:xfrm>
            <a:off x="0" y="914400"/>
            <a:ext cx="8940800" cy="5715000"/>
          </a:xfrm>
          <a:prstGeom prst="rect">
            <a:avLst/>
          </a:prstGeom>
          <a:noFill/>
          <a:ln w="9525">
            <a:noFill/>
            <a:miter lim="800000"/>
            <a:headEnd/>
            <a:tailEnd/>
          </a:ln>
        </p:spPr>
      </p:pic>
      <p:pic>
        <p:nvPicPr>
          <p:cNvPr id="5" name="Picture 4"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Wind Resource </a:t>
            </a:r>
            <a:r>
              <a:rPr lang="en-US" sz="3600" b="1" kern="0" dirty="0" smtClean="0">
                <a:solidFill>
                  <a:srgbClr val="0959A5"/>
                </a:solidFill>
                <a:latin typeface="+mj-lt"/>
                <a:ea typeface="+mj-ea"/>
                <a:cs typeface="+mj-cs"/>
              </a:rPr>
              <a:t>(80m</a:t>
            </a:r>
            <a:r>
              <a:rPr lang="en-US" sz="3600" b="1" kern="0" dirty="0">
                <a:solidFill>
                  <a:srgbClr val="0959A5"/>
                </a:solidFill>
                <a:latin typeface="+mj-lt"/>
                <a:ea typeface="+mj-ea"/>
                <a:cs typeface="+mj-cs"/>
              </a:rPr>
              <a:t>)</a:t>
            </a:r>
          </a:p>
        </p:txBody>
      </p:sp>
      <p:sp>
        <p:nvSpPr>
          <p:cNvPr id="17411" name="TextBox 3"/>
          <p:cNvSpPr txBox="1">
            <a:spLocks noChangeArrowheads="1"/>
          </p:cNvSpPr>
          <p:nvPr/>
        </p:nvSpPr>
        <p:spPr bwMode="auto">
          <a:xfrm>
            <a:off x="6172200" y="838200"/>
            <a:ext cx="23622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29698" name="Picture 2" descr="G:\projects\country\usa\arcgis\plots\jpegs\awstwspd80onoff3-1dpi300.jpg"/>
          <p:cNvPicPr>
            <a:picLocks noChangeAspect="1" noChangeArrowheads="1"/>
          </p:cNvPicPr>
          <p:nvPr/>
        </p:nvPicPr>
        <p:blipFill>
          <a:blip r:embed="rId3" cstate="print"/>
          <a:srcRect l="5000" t="10588" r="5000" b="6471"/>
          <a:stretch>
            <a:fillRect/>
          </a:stretch>
        </p:blipFill>
        <p:spPr bwMode="auto">
          <a:xfrm>
            <a:off x="609600" y="878534"/>
            <a:ext cx="8025407" cy="571500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Biomass Resource</a:t>
            </a:r>
          </a:p>
        </p:txBody>
      </p:sp>
      <p:sp>
        <p:nvSpPr>
          <p:cNvPr id="18435" name="TextBox 3"/>
          <p:cNvSpPr txBox="1">
            <a:spLocks noChangeArrowheads="1"/>
          </p:cNvSpPr>
          <p:nvPr/>
        </p:nvSpPr>
        <p:spPr bwMode="auto">
          <a:xfrm>
            <a:off x="5562600" y="914400"/>
            <a:ext cx="21336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8436" name="Picture 4" descr="National_Biomass_Map_Letter_PPT2.jpg"/>
          <p:cNvPicPr>
            <a:picLocks noChangeAspect="1"/>
          </p:cNvPicPr>
          <p:nvPr/>
        </p:nvPicPr>
        <p:blipFill>
          <a:blip r:embed="rId2" cstate="print"/>
          <a:srcRect l="6667" t="670" r="11667" b="5154"/>
          <a:stretch>
            <a:fillRect/>
          </a:stretch>
        </p:blipFill>
        <p:spPr bwMode="auto">
          <a:xfrm>
            <a:off x="134938" y="838200"/>
            <a:ext cx="889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BBFE4B-A9D3-4649-BF2B-F174505F2731}" type="slidenum">
              <a:rPr lang="en-US" smtClean="0"/>
              <a:pPr>
                <a:defRPr/>
              </a:pPr>
              <a:t>8</a:t>
            </a:fld>
            <a:endParaRPr lang="en-US" dirty="0"/>
          </a:p>
        </p:txBody>
      </p:sp>
      <p:pic>
        <p:nvPicPr>
          <p:cNvPr id="3" name="Picture 2" descr="geothermal_resource2009-final.jpg"/>
          <p:cNvPicPr>
            <a:picLocks noChangeAspect="1"/>
          </p:cNvPicPr>
          <p:nvPr/>
        </p:nvPicPr>
        <p:blipFill>
          <a:blip r:embed="rId2" cstate="print"/>
          <a:stretch>
            <a:fillRect/>
          </a:stretch>
        </p:blipFill>
        <p:spPr>
          <a:xfrm>
            <a:off x="533400" y="152400"/>
            <a:ext cx="8283388" cy="6400800"/>
          </a:xfrm>
          <a:prstGeom prst="rect">
            <a:avLst/>
          </a:prstGeom>
        </p:spPr>
      </p:pic>
      <p:pic>
        <p:nvPicPr>
          <p:cNvPr id="4" name="Picture 3" descr="nrel_logo_large.jpg"/>
          <p:cNvPicPr>
            <a:picLocks noChangeAspect="1"/>
          </p:cNvPicPr>
          <p:nvPr/>
        </p:nvPicPr>
        <p:blipFill>
          <a:blip r:embed="rId3" cstate="print"/>
          <a:srcRect l="6627" r="7796" b="14182"/>
          <a:stretch>
            <a:fillRect/>
          </a:stretch>
        </p:blipFill>
        <p:spPr>
          <a:xfrm>
            <a:off x="7482432" y="6045402"/>
            <a:ext cx="1204368" cy="431598"/>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REL Blue Template">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1764</TotalTime>
  <Words>173</Words>
  <Application>Microsoft Office PowerPoint</Application>
  <PresentationFormat>On-screen Show (4:3)</PresentationFormat>
  <Paragraphs>74</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NREL Blue Template</vt:lpstr>
      <vt:lpstr>Slide 1</vt:lpstr>
      <vt:lpstr>Slide 2</vt:lpstr>
      <vt:lpstr>Slide 3</vt:lpstr>
      <vt:lpstr>U.S. Photovoltaic Solar Resource</vt:lpstr>
      <vt:lpstr>Slide 5</vt:lpstr>
      <vt:lpstr>Slide 6</vt:lpstr>
      <vt:lpstr>Slide 7</vt:lpstr>
      <vt:lpstr>Slide 8</vt:lpstr>
    </vt:vector>
  </TitlesOfParts>
  <Company>NREL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Carolyn Mathias</dc:creator>
  <cp:lastModifiedBy>Donna H.</cp:lastModifiedBy>
  <cp:revision>59</cp:revision>
  <dcterms:created xsi:type="dcterms:W3CDTF">2012-03-14T19:19:53Z</dcterms:created>
  <dcterms:modified xsi:type="dcterms:W3CDTF">2012-07-16T02:02:32Z</dcterms:modified>
</cp:coreProperties>
</file>